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5" r:id="rId8"/>
    <p:sldId id="349" r:id="rId9"/>
    <p:sldId id="346" r:id="rId10"/>
    <p:sldId id="352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校园小导游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23721"/>
            <a:ext cx="10807700" cy="12321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anose="02020603050405020304" pitchFamily="18" charset="0"/>
              </a:rPr>
              <a:t>1</a:t>
            </a:r>
            <a:r>
              <a:rPr lang="en-US" altLang="zh-CN" sz="3200">
                <a:latin typeface="Times New Roman" panose="02020603050405020304" pitchFamily="18" charset="0"/>
              </a:rPr>
              <a:t>.</a:t>
            </a:r>
            <a:endParaRPr lang="zh-CN" altLang="en-US" sz="3200"/>
          </a:p>
        </p:txBody>
      </p:sp>
      <p:pic>
        <p:nvPicPr>
          <p:cNvPr id="14" name="MM2QXR74.eps" descr="id:214748942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2342" y="1329652"/>
            <a:ext cx="7914892" cy="276646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409612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此时太阳在西边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那么大门在校园的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教学楼在校园的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校园的西面是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校园的东面是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140173" y="4099501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436058" y="4687052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500965" y="4687052"/>
            <a:ext cx="141577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综合楼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025689" y="5313762"/>
            <a:ext cx="141577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图书馆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7860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花坛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的西面是秋千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游泳池在花坛的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旗杆在花坛的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雕塑在花坛的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74-1.eps" descr="id:214748943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1760" y="2151742"/>
            <a:ext cx="3921599" cy="243114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7478824" y="773129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东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57087" y="1387420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927524" y="1378476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656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冬冬去小树林散步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他先向东走了一段路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再向南走了一段路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最后向东走了一段路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冬冬的行走路线是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2970829"/>
              </p:ext>
            </p:extLst>
          </p:nvPr>
        </p:nvGraphicFramePr>
        <p:xfrm>
          <a:off x="860273" y="2772228"/>
          <a:ext cx="10446339" cy="9074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4" imgW="4558714" imgH="396013" progId="Word.Document.12">
                  <p:embed/>
                </p:oleObj>
              </mc:Choice>
              <mc:Fallback>
                <p:oleObj name="文档" r:id="rId4" imgW="4558714" imgH="3960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60273" y="2772228"/>
                        <a:ext cx="10446339" cy="9074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>
            <a:spLocks noChangeAspect="1"/>
          </p:cNvSpPr>
          <p:nvPr/>
        </p:nvSpPr>
        <p:spPr>
          <a:xfrm>
            <a:off x="8487152" y="2145518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2044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下面是甜甜的房间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门在房间的北面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温度计在房间的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面墙上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风扇在房间的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面墙上。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M2QXR76.eps" descr="id:214748947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00667" y="1738086"/>
            <a:ext cx="6018651" cy="336667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5353208"/>
            <a:ext cx="75713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435695" y="520445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④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731580" y="1111376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741743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三、做一做。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参观学校。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请根据描述在图中的方框里标出实验楼、演艺厅和羽毛球馆的位置。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实验楼位于教学楼的北面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羽毛球馆的西面是实验楼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羽毛球馆位于演艺厅的北面。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78.eps" descr="id:214748949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9743" y="4264894"/>
            <a:ext cx="4799434" cy="2331947"/>
          </a:xfrm>
          <a:prstGeom prst="rect">
            <a:avLst/>
          </a:prstGeom>
        </p:spPr>
      </p:pic>
      <p:pic>
        <p:nvPicPr>
          <p:cNvPr id="15" name="MM2QXR89.eps" descr="id:2147485140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40031" y="4268521"/>
            <a:ext cx="4756487" cy="233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260831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如果让你带领家长依次参观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首先参观教学楼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最后走到演艺厅一起看节目。请你写出参观的路线。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2456543"/>
            <a:ext cx="10618107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从教学楼先向北到实验楼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再向东到羽毛球馆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最后向南到演艺厅。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066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724</TotalTime>
  <Words>239</Words>
  <Application>Microsoft Office PowerPoint</Application>
  <PresentationFormat>宽屏</PresentationFormat>
  <Paragraphs>35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2025-08-23T09:23:39Z</dcterms:modified>
</cp:coreProperties>
</file>